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0152" autoAdjust="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A6FF4-6DB6-478F-BB48-779421707EFB}" type="datetimeFigureOut">
              <a:rPr lang="hu-HU" smtClean="0"/>
              <a:pPr/>
              <a:t>2012.10.02.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07A6D-7922-4731-91E5-5779F4B6304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07A6D-7922-4731-91E5-5779F4B63045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E1FB-919A-4118-8002-FFD9986A69A6}" type="datetimeFigureOut">
              <a:rPr lang="hu-HU" smtClean="0"/>
              <a:pPr/>
              <a:t>2012.10.02.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B0EF-E604-4EE5-9C7B-EDBD21E866F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E1FB-919A-4118-8002-FFD9986A69A6}" type="datetimeFigureOut">
              <a:rPr lang="hu-HU" smtClean="0"/>
              <a:pPr/>
              <a:t>2012.10.02.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B0EF-E604-4EE5-9C7B-EDBD21E866F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E1FB-919A-4118-8002-FFD9986A69A6}" type="datetimeFigureOut">
              <a:rPr lang="hu-HU" smtClean="0"/>
              <a:pPr/>
              <a:t>2012.10.02.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B0EF-E604-4EE5-9C7B-EDBD21E866F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E1FB-919A-4118-8002-FFD9986A69A6}" type="datetimeFigureOut">
              <a:rPr lang="hu-HU" smtClean="0"/>
              <a:pPr/>
              <a:t>2012.10.02.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B0EF-E604-4EE5-9C7B-EDBD21E866F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E1FB-919A-4118-8002-FFD9986A69A6}" type="datetimeFigureOut">
              <a:rPr lang="hu-HU" smtClean="0"/>
              <a:pPr/>
              <a:t>2012.10.02.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B0EF-E604-4EE5-9C7B-EDBD21E866F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E1FB-919A-4118-8002-FFD9986A69A6}" type="datetimeFigureOut">
              <a:rPr lang="hu-HU" smtClean="0"/>
              <a:pPr/>
              <a:t>2012.10.02.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B0EF-E604-4EE5-9C7B-EDBD21E866F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E1FB-919A-4118-8002-FFD9986A69A6}" type="datetimeFigureOut">
              <a:rPr lang="hu-HU" smtClean="0"/>
              <a:pPr/>
              <a:t>2012.10.02.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B0EF-E604-4EE5-9C7B-EDBD21E866F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E1FB-919A-4118-8002-FFD9986A69A6}" type="datetimeFigureOut">
              <a:rPr lang="hu-HU" smtClean="0"/>
              <a:pPr/>
              <a:t>2012.10.02.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B0EF-E604-4EE5-9C7B-EDBD21E866F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E1FB-919A-4118-8002-FFD9986A69A6}" type="datetimeFigureOut">
              <a:rPr lang="hu-HU" smtClean="0"/>
              <a:pPr/>
              <a:t>2012.10.02.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B0EF-E604-4EE5-9C7B-EDBD21E866F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E1FB-919A-4118-8002-FFD9986A69A6}" type="datetimeFigureOut">
              <a:rPr lang="hu-HU" smtClean="0"/>
              <a:pPr/>
              <a:t>2012.10.02.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B0EF-E604-4EE5-9C7B-EDBD21E866F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E1FB-919A-4118-8002-FFD9986A69A6}" type="datetimeFigureOut">
              <a:rPr lang="hu-HU" smtClean="0"/>
              <a:pPr/>
              <a:t>2012.10.02.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B0EF-E604-4EE5-9C7B-EDBD21E866F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DE1FB-919A-4118-8002-FFD9986A69A6}" type="datetimeFigureOut">
              <a:rPr lang="hu-HU" smtClean="0"/>
              <a:pPr/>
              <a:t>2012.10.02.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DB0EF-E604-4EE5-9C7B-EDBD21E866F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Témavezetők kezelése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Témavezető hozzárendelése egy PhD hallgatóhoz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Szervezeti egység/Képzés/Hallgatók</a:t>
            </a:r>
            <a:endParaRPr lang="hu-HU" sz="2800" dirty="0"/>
          </a:p>
        </p:txBody>
      </p:sp>
      <p:pic>
        <p:nvPicPr>
          <p:cNvPr id="4" name="Tartalom helye 3" descr="dia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7255462" cy="5473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Hallgatók: </a:t>
            </a:r>
            <a:r>
              <a:rPr lang="hu-HU" sz="2800" i="1" dirty="0" smtClean="0"/>
              <a:t>Doktori adatok</a:t>
            </a:r>
            <a:r>
              <a:rPr lang="hu-HU" sz="2800" dirty="0" smtClean="0"/>
              <a:t> fül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2000" dirty="0" smtClean="0"/>
              <a:t>(belső témavezető)</a:t>
            </a:r>
            <a:endParaRPr lang="hu-HU" sz="2000" dirty="0"/>
          </a:p>
        </p:txBody>
      </p:sp>
      <p:pic>
        <p:nvPicPr>
          <p:cNvPr id="4" name="Tartalom helye 3" descr="dia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6973652" cy="5256000"/>
          </a:xfrm>
        </p:spPr>
      </p:pic>
      <p:sp>
        <p:nvSpPr>
          <p:cNvPr id="5" name="Téglalap 4"/>
          <p:cNvSpPr/>
          <p:nvPr/>
        </p:nvSpPr>
        <p:spPr>
          <a:xfrm>
            <a:off x="3203848" y="4077072"/>
            <a:ext cx="2592288" cy="7920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hu-HU" sz="2800" dirty="0" smtClean="0"/>
              <a:t>Hallgatók: </a:t>
            </a:r>
            <a:r>
              <a:rPr lang="hu-HU" sz="2800" i="1" dirty="0" smtClean="0"/>
              <a:t>Doktori adatok </a:t>
            </a:r>
            <a:r>
              <a:rPr lang="hu-HU" sz="2800" dirty="0" smtClean="0"/>
              <a:t>fül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1400" dirty="0" smtClean="0"/>
              <a:t>(külső témavezető – a másodlagos témavezetőnél kell beírni a konzulens személyét (azaz a belső témavezetőt))</a:t>
            </a:r>
            <a:endParaRPr lang="hu-HU" sz="1400" dirty="0"/>
          </a:p>
        </p:txBody>
      </p:sp>
      <p:pic>
        <p:nvPicPr>
          <p:cNvPr id="8" name="Tartalom helye 7" descr="dia-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204756"/>
            <a:ext cx="7344816" cy="5533865"/>
          </a:xfrm>
        </p:spPr>
      </p:pic>
      <p:sp>
        <p:nvSpPr>
          <p:cNvPr id="9" name="Téglalap 8"/>
          <p:cNvSpPr/>
          <p:nvPr/>
        </p:nvSpPr>
        <p:spPr>
          <a:xfrm>
            <a:off x="2699792" y="3933056"/>
            <a:ext cx="2736304" cy="9361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Külső témavezető: Alkalmazotti adatok</a:t>
            </a:r>
            <a:br>
              <a:rPr lang="hu-HU" sz="2800" dirty="0" smtClean="0"/>
            </a:br>
            <a:r>
              <a:rPr lang="hu-HU" sz="1400" dirty="0" smtClean="0"/>
              <a:t>Külső témavezető esetén az alkalmazotti adatoknál lehet beállítani a témavezető munkahelyét</a:t>
            </a:r>
            <a:endParaRPr lang="hu-HU" sz="2800" dirty="0"/>
          </a:p>
        </p:txBody>
      </p:sp>
      <p:pic>
        <p:nvPicPr>
          <p:cNvPr id="4" name="Tartalom helye 3" descr="dia-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6954983" cy="52402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Alkalmazotti adatok: </a:t>
            </a:r>
            <a:r>
              <a:rPr lang="hu-HU" sz="2800" i="1" dirty="0" smtClean="0"/>
              <a:t>Munkahelyi adatok</a:t>
            </a:r>
            <a:r>
              <a:rPr lang="hu-HU" sz="2800" dirty="0" smtClean="0"/>
              <a:t> fül</a:t>
            </a:r>
            <a:endParaRPr lang="hu-HU" sz="2800" dirty="0"/>
          </a:p>
        </p:txBody>
      </p:sp>
      <p:pic>
        <p:nvPicPr>
          <p:cNvPr id="4" name="Tartalom helye 3" descr="dia-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268760"/>
            <a:ext cx="6954983" cy="5240244"/>
          </a:xfrm>
        </p:spPr>
      </p:pic>
      <p:sp>
        <p:nvSpPr>
          <p:cNvPr id="5" name="Téglalap 4"/>
          <p:cNvSpPr/>
          <p:nvPr/>
        </p:nvSpPr>
        <p:spPr>
          <a:xfrm>
            <a:off x="2843808" y="4293096"/>
            <a:ext cx="3096344" cy="9361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31</Words>
  <Application>Microsoft Office PowerPoint</Application>
  <PresentationFormat>Diavetítés a képernyőre (4:3 oldalarány)</PresentationFormat>
  <Paragraphs>8</Paragraphs>
  <Slides>6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Office-téma</vt:lpstr>
      <vt:lpstr>Témavezetők kezelése</vt:lpstr>
      <vt:lpstr>Szervezeti egység/Képzés/Hallgatók</vt:lpstr>
      <vt:lpstr>Hallgatók: Doktori adatok fül (belső témavezető)</vt:lpstr>
      <vt:lpstr>Hallgatók: Doktori adatok fül (külső témavezető – a másodlagos témavezetőnél kell beírni a konzulens személyét (azaz a belső témavezetőt))</vt:lpstr>
      <vt:lpstr>Külső témavezető: Alkalmazotti adatok Külső témavezető esetén az alkalmazotti adatoknál lehet beállítani a témavezető munkahelyét</vt:lpstr>
      <vt:lpstr>Alkalmazotti adatok: Munkahelyi adatok fül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Témavezetők kezelése</dc:title>
  <dc:creator>vidamari</dc:creator>
  <cp:lastModifiedBy>vidamari</cp:lastModifiedBy>
  <cp:revision>17</cp:revision>
  <dcterms:created xsi:type="dcterms:W3CDTF">2012-05-29T13:00:51Z</dcterms:created>
  <dcterms:modified xsi:type="dcterms:W3CDTF">2012-10-02T11:24:29Z</dcterms:modified>
</cp:coreProperties>
</file>